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5" r:id="rId9"/>
    <p:sldId id="263" r:id="rId10"/>
    <p:sldId id="261" r:id="rId11"/>
  </p:sldIdLst>
  <p:sldSz cx="9144000" cy="6858000" type="screen4x3"/>
  <p:notesSz cx="6858000" cy="931386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6270" autoAdjust="0"/>
  </p:normalViewPr>
  <p:slideViewPr>
    <p:cSldViewPr>
      <p:cViewPr>
        <p:scale>
          <a:sx n="77" d="100"/>
          <a:sy n="77" d="100"/>
        </p:scale>
        <p:origin x="-1800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37DE4A-E512-47BB-B5A9-EDF273A69B6C}" type="datetimeFigureOut">
              <a:rPr lang="es-MX" smtClean="0"/>
              <a:pPr/>
              <a:t>12/05/2015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B189AAE-A6CC-4454-9C41-416702C8A6A4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mailto:jmarcosmex@gmail.com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200400"/>
            <a:ext cx="7012632" cy="948680"/>
          </a:xfrm>
        </p:spPr>
        <p:txBody>
          <a:bodyPr/>
          <a:lstStyle/>
          <a:p>
            <a:r>
              <a:rPr lang="es-MX" dirty="0" smtClean="0"/>
              <a:t>Especialistas en Soluciones de Negocios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smtClean="0"/>
              <a:t>CONSTRUCCION &amp; CONSULTORIA</a:t>
            </a:r>
            <a:endParaRPr lang="es-MX" dirty="0"/>
          </a:p>
        </p:txBody>
      </p:sp>
      <p:pic>
        <p:nvPicPr>
          <p:cNvPr id="5" name="4 Imagen" descr="ARQSECO SOBRE FACHADA EDIFICIO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789040"/>
            <a:ext cx="3657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23528" y="4900550"/>
            <a:ext cx="8568952" cy="522288"/>
          </a:xfrm>
        </p:spPr>
        <p:txBody>
          <a:bodyPr/>
          <a:lstStyle/>
          <a:p>
            <a:r>
              <a:rPr lang="es-MX" dirty="0" smtClean="0"/>
              <a:t>Lic. Jorge Marcos Martínez ( Socio–Director)</a:t>
            </a:r>
            <a:endParaRPr lang="es-MX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>
                <a:latin typeface="+mj-lt"/>
              </a:rPr>
              <a:t>NEXTEL 55.4326 1637 / MAIL </a:t>
            </a:r>
            <a:r>
              <a:rPr lang="es-MX" b="1" dirty="0" smtClean="0">
                <a:latin typeface="+mj-lt"/>
                <a:hlinkClick r:id="rId2"/>
              </a:rPr>
              <a:t>jmarcosmex@gmail.com</a:t>
            </a:r>
            <a:endParaRPr lang="es-MX" b="1" dirty="0" smtClean="0">
              <a:latin typeface="+mj-lt"/>
            </a:endParaRPr>
          </a:p>
          <a:p>
            <a:endParaRPr lang="es-MX" b="1" dirty="0" smtClean="0">
              <a:latin typeface="+mj-lt"/>
            </a:endParaRPr>
          </a:p>
        </p:txBody>
      </p:sp>
      <p:pic>
        <p:nvPicPr>
          <p:cNvPr id="10" name="9 Marcador de posición de imagen" descr="Ajedrez_3D-1024x768-56368.jpe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6067" b="16067"/>
          <a:stretch>
            <a:fillRect/>
          </a:stretch>
        </p:blipFill>
        <p:spPr>
          <a:xfrm>
            <a:off x="323528" y="1484784"/>
            <a:ext cx="4575699" cy="2328813"/>
          </a:xfrm>
        </p:spPr>
      </p:pic>
      <p:pic>
        <p:nvPicPr>
          <p:cNvPr id="6" name="5 Imagen" descr="ARQSECO SOBRE PIEDRA 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700808"/>
            <a:ext cx="300105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¿Quienes Somos ARQSECO ?</a:t>
            </a:r>
            <a:endParaRPr lang="es-MX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>
          <a:xfrm>
            <a:off x="467544" y="2547938"/>
            <a:ext cx="8280919" cy="3905398"/>
          </a:xfrm>
        </p:spPr>
        <p:txBody>
          <a:bodyPr>
            <a:normAutofit/>
          </a:bodyPr>
          <a:lstStyle/>
          <a:p>
            <a:r>
              <a:rPr lang="es-MX" dirty="0" smtClean="0"/>
              <a:t>Un Grupo Multidisciplinar de Profesionales, Arquitectos, Contadores, Licenciados , Ingenieros. Quienes unidos por la filosofía del servicio al cliente, la flexibilidad en las soluciones, el enfoque en la eficiencia y la mejora absoluta de </a:t>
            </a:r>
            <a:r>
              <a:rPr lang="es-MX" b="1" dirty="0" smtClean="0"/>
              <a:t>COSTOS</a:t>
            </a:r>
            <a:r>
              <a:rPr lang="es-MX" dirty="0" smtClean="0"/>
              <a:t>, dedican sus conocimientos y experiencia en lograr la satisfacción de nuestros mutuos clientes, excediendo expectativas y mejorando sustancialmente los rangos de </a:t>
            </a:r>
            <a:r>
              <a:rPr lang="es-MX" b="1" dirty="0" smtClean="0"/>
              <a:t>(ROI).</a:t>
            </a:r>
            <a:r>
              <a:rPr lang="es-MX" dirty="0" smtClean="0"/>
              <a:t>Con </a:t>
            </a:r>
            <a:r>
              <a:rPr lang="es-MX" b="1" dirty="0" smtClean="0"/>
              <a:t>INNOVACION</a:t>
            </a:r>
            <a:r>
              <a:rPr lang="es-MX" dirty="0" smtClean="0"/>
              <a:t> y </a:t>
            </a:r>
            <a:r>
              <a:rPr lang="es-MX" b="1" dirty="0" smtClean="0"/>
              <a:t>CREATIVIDAD</a:t>
            </a:r>
            <a:r>
              <a:rPr lang="es-MX" dirty="0" smtClean="0"/>
              <a:t> trabajando en </a:t>
            </a:r>
            <a:r>
              <a:rPr lang="es-MX" b="1" dirty="0" smtClean="0"/>
              <a:t>RED</a:t>
            </a:r>
            <a:r>
              <a:rPr lang="es-MX" dirty="0" smtClean="0"/>
              <a:t> con cobertura </a:t>
            </a:r>
            <a:r>
              <a:rPr lang="es-MX" b="1" dirty="0" smtClean="0"/>
              <a:t>MUNDIAL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467544" y="332656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Especialistas en soluciones eficientes…</a:t>
            </a:r>
            <a:endParaRPr lang="es-MX" b="1" dirty="0"/>
          </a:p>
        </p:txBody>
      </p:sp>
      <p:pic>
        <p:nvPicPr>
          <p:cNvPr id="8" name="7 Imagen" descr="ARQSECO SOBRE PIEDRA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60648"/>
            <a:ext cx="1979712" cy="137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¿Cómo lo hacemos?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5536" y="2547938"/>
            <a:ext cx="8496944" cy="3977406"/>
          </a:xfrm>
        </p:spPr>
        <p:txBody>
          <a:bodyPr/>
          <a:lstStyle/>
          <a:p>
            <a:r>
              <a:rPr lang="es-MX" dirty="0" smtClean="0"/>
              <a:t>Integrando en nuestro portafolio, </a:t>
            </a:r>
            <a:r>
              <a:rPr lang="es-MX" b="1" dirty="0" smtClean="0"/>
              <a:t>talento</a:t>
            </a:r>
            <a:r>
              <a:rPr lang="es-MX" dirty="0" smtClean="0"/>
              <a:t>, </a:t>
            </a:r>
            <a:r>
              <a:rPr lang="es-MX" b="1" dirty="0" smtClean="0"/>
              <a:t>conocimiento</a:t>
            </a:r>
            <a:r>
              <a:rPr lang="es-MX" dirty="0" smtClean="0"/>
              <a:t> y </a:t>
            </a:r>
            <a:r>
              <a:rPr lang="es-MX" b="1" dirty="0" smtClean="0"/>
              <a:t>experiencia</a:t>
            </a:r>
            <a:r>
              <a:rPr lang="es-MX" dirty="0" smtClean="0"/>
              <a:t>, sin incurrir en gastos fijos innecesarios y enfocando todo el esfuerzo en el cliente, sus necesidades y la problemática específica por la que nos busca. Evitando los gastos excesivos y focalizando todos nuestros recursos sobre la solución, su simplicidad y el grupo de colaboradores y especialistas que trabajarán a su servicio. Sin artificios y evitando la perdida de tiempo. El cliente es la razón de nuestra existencia.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539552" y="260649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/>
              <a:t>Especialistas en soluciones eficientes…</a:t>
            </a:r>
            <a:endParaRPr lang="es-MX" b="1" dirty="0"/>
          </a:p>
        </p:txBody>
      </p:sp>
      <p:pic>
        <p:nvPicPr>
          <p:cNvPr id="6" name="5 Imagen" descr="ARQSECO SOBRE PIEDRA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260648"/>
            <a:ext cx="1979712" cy="137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/>
          <a:lstStyle/>
          <a:p>
            <a:r>
              <a:rPr lang="es-MX" dirty="0" smtClean="0"/>
              <a:t>Portafolio de Soluciones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1484784"/>
            <a:ext cx="8744841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ARQSECO SOBRE PIEDRA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260648"/>
            <a:ext cx="1979712" cy="137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El Modelo ARQSECO</a:t>
            </a:r>
            <a:endParaRPr lang="es-MX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11560" y="1628800"/>
            <a:ext cx="8208912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 redondeado"/>
          <p:cNvSpPr/>
          <p:nvPr/>
        </p:nvSpPr>
        <p:spPr>
          <a:xfrm>
            <a:off x="827584" y="692696"/>
            <a:ext cx="4680520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7632848" cy="382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CuadroTexto"/>
          <p:cNvSpPr txBox="1"/>
          <p:nvPr/>
        </p:nvSpPr>
        <p:spPr>
          <a:xfrm>
            <a:off x="827584" y="1772816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+mj-lt"/>
              </a:rPr>
              <a:t>ALIANZAS PROFESIONALES Y DE PROVEDURIA NACIONAL &amp; INTERNACIONAL</a:t>
            </a:r>
            <a:endParaRPr lang="es-MX" dirty="0">
              <a:latin typeface="+mj-lt"/>
            </a:endParaRPr>
          </a:p>
        </p:txBody>
      </p:sp>
      <p:pic>
        <p:nvPicPr>
          <p:cNvPr id="8" name="7 Imagen" descr="ARQSECO SOBRE PIEDRA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188640"/>
            <a:ext cx="1979712" cy="137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SOLUCIONES GOBIERNO MEXICO.</a:t>
            </a:r>
            <a:endParaRPr lang="es-MX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12776"/>
            <a:ext cx="7920879" cy="4896544"/>
          </a:xfrm>
          <a:prstGeom prst="rect">
            <a:avLst/>
          </a:prstGeom>
        </p:spPr>
      </p:pic>
      <p:sp>
        <p:nvSpPr>
          <p:cNvPr id="6" name="5 Rectángulo redondeado"/>
          <p:cNvSpPr/>
          <p:nvPr/>
        </p:nvSpPr>
        <p:spPr>
          <a:xfrm>
            <a:off x="899592" y="692696"/>
            <a:ext cx="7344816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622316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ARQSECO SOBRE PIEDRA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188640"/>
            <a:ext cx="1979712" cy="1377550"/>
          </a:xfrm>
          <a:prstGeom prst="rect">
            <a:avLst/>
          </a:prstGeom>
        </p:spPr>
      </p:pic>
      <p:sp>
        <p:nvSpPr>
          <p:cNvPr id="7" name="6 Rectángulo redondeado"/>
          <p:cNvSpPr/>
          <p:nvPr/>
        </p:nvSpPr>
        <p:spPr>
          <a:xfrm>
            <a:off x="827584" y="548680"/>
            <a:ext cx="4896544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899592" y="476672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latin typeface="+mj-lt"/>
              </a:rPr>
              <a:t>Modelo de Hospital</a:t>
            </a:r>
            <a:endParaRPr lang="es-MX" sz="4000" dirty="0">
              <a:latin typeface="+mj-lt"/>
            </a:endParaRPr>
          </a:p>
        </p:txBody>
      </p:sp>
      <p:pic>
        <p:nvPicPr>
          <p:cNvPr id="10" name="9 Imagen" descr="HOSPITAL ARQSE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628800"/>
            <a:ext cx="8280919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SISTEMA INTEGRAL GESTION HOSP</a:t>
            </a:r>
            <a:endParaRPr lang="es-MX" dirty="0"/>
          </a:p>
        </p:txBody>
      </p:sp>
      <p:pic>
        <p:nvPicPr>
          <p:cNvPr id="5" name="4 Imagen" descr="SISTEMA INFORMACION GESTION CORPORATI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5" y="1412776"/>
            <a:ext cx="7560840" cy="4896544"/>
          </a:xfrm>
          <a:prstGeom prst="rect">
            <a:avLst/>
          </a:prstGeom>
        </p:spPr>
      </p:pic>
      <p:sp>
        <p:nvSpPr>
          <p:cNvPr id="6" name="5 Rectángulo redondeado"/>
          <p:cNvSpPr/>
          <p:nvPr/>
        </p:nvSpPr>
        <p:spPr>
          <a:xfrm>
            <a:off x="899592" y="764704"/>
            <a:ext cx="7560840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 de ALIANZAS MULTIDISCIPLINARES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0000"/>
                </a:solidFill>
              </a:rPr>
              <a:t>SOLUCIONES INTEGRALES EN SALUD Y CONSULTORIA ESPECIALIZADA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LA MATRIZ DE ALIANZAS ARQSECO… UNIDAD Y EXPERIENCIA CONSOLIDADA.</a:t>
            </a:r>
            <a:endParaRPr lang="es-MX" b="1" dirty="0">
              <a:solidFill>
                <a:srgbClr val="FF0000"/>
              </a:solidFill>
            </a:endParaRPr>
          </a:p>
        </p:txBody>
      </p:sp>
      <p:pic>
        <p:nvPicPr>
          <p:cNvPr id="5" name="4 Imagen" descr="METODOLOGIA ARQSECO ALIANZ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149" y="188640"/>
            <a:ext cx="8449323" cy="446449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329</TotalTime>
  <Words>251</Words>
  <Application>Microsoft Office PowerPoint</Application>
  <PresentationFormat>Presentación en pantalla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Equidad</vt:lpstr>
      <vt:lpstr>CONSTRUCCION &amp; CONSULTORIA</vt:lpstr>
      <vt:lpstr>¿Quienes Somos ARQSECO ?</vt:lpstr>
      <vt:lpstr>¿Cómo lo hacemos?</vt:lpstr>
      <vt:lpstr>Portafolio de Soluciones</vt:lpstr>
      <vt:lpstr>El Modelo ARQSECO</vt:lpstr>
      <vt:lpstr>SOLUCIONES GOBIERNO MEXICO.</vt:lpstr>
      <vt:lpstr>Diapositiva 7</vt:lpstr>
      <vt:lpstr>SISTEMA INTEGRAL GESTION HOSP</vt:lpstr>
      <vt:lpstr>Modelo de ALIANZAS MULTIDISCIPLINARES</vt:lpstr>
      <vt:lpstr>Lic. Jorge Marcos Martínez ( Socio–Director)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Jorge MM</dc:creator>
  <cp:lastModifiedBy>Jorge MM</cp:lastModifiedBy>
  <cp:revision>23</cp:revision>
  <dcterms:created xsi:type="dcterms:W3CDTF">2014-08-25T16:33:52Z</dcterms:created>
  <dcterms:modified xsi:type="dcterms:W3CDTF">2015-05-12T07:38:29Z</dcterms:modified>
</cp:coreProperties>
</file>